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17"/>
  </p:notesMasterIdLst>
  <p:handoutMasterIdLst>
    <p:handoutMasterId r:id="rId18"/>
  </p:handoutMasterIdLst>
  <p:sldIdLst>
    <p:sldId id="306" r:id="rId5"/>
    <p:sldId id="332" r:id="rId6"/>
    <p:sldId id="322" r:id="rId7"/>
    <p:sldId id="323" r:id="rId8"/>
    <p:sldId id="324" r:id="rId9"/>
    <p:sldId id="325" r:id="rId10"/>
    <p:sldId id="326" r:id="rId11"/>
    <p:sldId id="327" r:id="rId12"/>
    <p:sldId id="328" r:id="rId13"/>
    <p:sldId id="329" r:id="rId14"/>
    <p:sldId id="330" r:id="rId15"/>
    <p:sldId id="312" r:id="rId16"/>
  </p:sldIdLst>
  <p:sldSz cx="12192000" cy="6858000"/>
  <p:notesSz cx="6858000" cy="9144000"/>
  <p:defaultTextStyle>
    <a:defPPr rtl="0"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192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4967" autoAdjust="0"/>
  </p:normalViewPr>
  <p:slideViewPr>
    <p:cSldViewPr snapToGrid="0">
      <p:cViewPr varScale="1">
        <p:scale>
          <a:sx n="70" d="100"/>
          <a:sy n="70" d="100"/>
        </p:scale>
        <p:origin x="738" y="60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79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2CD3759D-E09A-4AE0-A388-1231C4633D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F10A045-7838-4C9C-94BA-7C45047DD3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7D9867-113D-473F-8C92-70361E8E0A16}" type="datetime1">
              <a:rPr lang="es-MX" smtClean="0"/>
              <a:t>12/09/2023</a:t>
            </a:fld>
            <a:endParaRPr lang="es-MX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1C1BE74-43CC-4E1E-96A1-2915E1DF3C3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9E2044D-3D0A-45EF-A01C-6FC583A1995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8B53EA-BA60-486D-BE96-03634DF71F6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4945845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MX" noProof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31CD03-B6F7-498A-8A73-3ACB21A4B941}" type="datetime1">
              <a:rPr lang="es-MX" smtClean="0"/>
              <a:pPr/>
              <a:t>12/09/2023</a:t>
            </a:fld>
            <a:endParaRPr lang="es-MX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MX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MX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939589-3E79-4C82-AA4A-FE78234FAA59}" type="slidenum">
              <a:rPr lang="es-MX" noProof="0" smtClean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s-MX" smtClean="0"/>
              <a:t>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43163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s-MX" smtClean="0"/>
              <a:t>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43163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es-MX" smtClean="0"/>
              <a:t>12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82614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l">
              <a:defRPr sz="6000" b="1" i="0" cap="all" baseline="0"/>
            </a:lvl1pPr>
          </a:lstStyle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MX" noProof="0"/>
              <a:t>Haga clic para editar el estilo de subtítulo del patrón</a:t>
            </a:r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4752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Haz clic para modificar los estilos del texto maestro</a:t>
            </a:r>
          </a:p>
        </p:txBody>
      </p:sp>
      <p:sp>
        <p:nvSpPr>
          <p:cNvPr id="4" name="Marcador de posición de contenido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444752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s-MX" noProof="0"/>
              <a:t>Haz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5" name="Marcador de posición de texto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784848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6" name="Marcador de posición de contenido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84848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s-MX" noProof="0"/>
              <a:t>Haz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áfico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  <p:sp>
        <p:nvSpPr>
          <p:cNvPr id="14" name="Gráfico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  <p:sp>
        <p:nvSpPr>
          <p:cNvPr id="16" name="Gráfico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4752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4" name="Marcador de posición de contenido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444752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s-MX" noProof="0"/>
              <a:t>Haz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</p:txBody>
      </p:sp>
      <p:sp>
        <p:nvSpPr>
          <p:cNvPr id="5" name="Marcador de posición de texto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983480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6" name="Marcador de posición de contenido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983480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s-MX" noProof="0"/>
              <a:t>Haz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áfico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  <p:sp>
        <p:nvSpPr>
          <p:cNvPr id="14" name="Gráfico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  <p:sp>
        <p:nvSpPr>
          <p:cNvPr id="16" name="Gráfico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  <p:sp>
        <p:nvSpPr>
          <p:cNvPr id="15" name="Marcador de posición de texto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31352" y="1769269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17" name="Marcador de posición de contenido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531352" y="2593181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s-MX" noProof="0"/>
              <a:t>Haz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apositiva d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rtlCol="0" anchor="b"/>
          <a:lstStyle>
            <a:lvl1pPr algn="l">
              <a:defRPr sz="5400" b="0" i="0" cap="none" baseline="0"/>
            </a:lvl1pPr>
          </a:lstStyle>
          <a:p>
            <a:pPr rtl="0"/>
            <a:r>
              <a:rPr lang="es-MX" noProof="0"/>
              <a:t>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91654" y="1801368"/>
            <a:ext cx="4434840" cy="4754880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MX" noProof="0"/>
              <a:t>Haz clic para modificar el estilo de subtítulo del patrón</a:t>
            </a:r>
          </a:p>
        </p:txBody>
      </p:sp>
      <p:sp>
        <p:nvSpPr>
          <p:cNvPr id="5" name="Marcador de posición de pie de página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es-MX" noProof="0"/>
              <a:t>Título de la presentación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es-MX" noProof="0" smtClean="0"/>
              <a:pPr rtl="0"/>
              <a:t>‹Nº›</a:t>
            </a:fld>
            <a:endParaRPr lang="es-MX" noProof="0"/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ángulo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/>
          </a:p>
        </p:txBody>
      </p:sp>
      <p:sp>
        <p:nvSpPr>
          <p:cNvPr id="13" name="Marcador de posición de imagen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MX" noProof="0"/>
          </a:p>
        </p:txBody>
      </p:sp>
      <p:sp>
        <p:nvSpPr>
          <p:cNvPr id="10" name="Marcador de posición de imagen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MX" noProof="0"/>
          </a:p>
        </p:txBody>
      </p:sp>
      <p:sp>
        <p:nvSpPr>
          <p:cNvPr id="11" name="Marcador de posición de imagen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lo el títul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Marcador de posición de imagen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MX" noProof="0"/>
          </a:p>
        </p:txBody>
      </p:sp>
      <p:sp>
        <p:nvSpPr>
          <p:cNvPr id="32" name="Marcador de posición de imagen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MX" noProof="0"/>
          </a:p>
        </p:txBody>
      </p:sp>
      <p:sp>
        <p:nvSpPr>
          <p:cNvPr id="31" name="Marcador de posición de imagen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MX" noProof="0"/>
          </a:p>
        </p:txBody>
      </p:sp>
      <p:sp>
        <p:nvSpPr>
          <p:cNvPr id="30" name="Marcador de posición de imagen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MX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0" y="585216"/>
            <a:ext cx="5276088" cy="2276856"/>
          </a:xfrm>
        </p:spPr>
        <p:txBody>
          <a:bodyPr rtlCol="0"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posición de fech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3/9/20XX</a:t>
            </a:r>
          </a:p>
        </p:txBody>
      </p:sp>
      <p:sp>
        <p:nvSpPr>
          <p:cNvPr id="4" name="Marcador de posición de pie de página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Título de la presentación</a:t>
            </a:r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es-MX" noProof="0" smtClean="0"/>
              <a:pPr rtl="0"/>
              <a:t>‹Nº›</a:t>
            </a:fld>
            <a:endParaRPr lang="es-MX" noProof="0"/>
          </a:p>
        </p:txBody>
      </p:sp>
      <p:sp>
        <p:nvSpPr>
          <p:cNvPr id="8" name="Gráfico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  <p:sp>
        <p:nvSpPr>
          <p:cNvPr id="10" name="Gráfico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  <p:sp>
        <p:nvSpPr>
          <p:cNvPr id="12" name="Gráfico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arcador de posición de texto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0" y="3127248"/>
            <a:ext cx="5276088" cy="1124712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MX" noProof="0"/>
              <a:t>Haz clic para modificar los estilos del texto maestro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posición de fech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MX" noProof="0"/>
              <a:t>3/9/20XX</a:t>
            </a:r>
          </a:p>
        </p:txBody>
      </p:sp>
      <p:sp>
        <p:nvSpPr>
          <p:cNvPr id="4" name="Marcador de posición de pie de página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MX" noProof="0"/>
              <a:t>Título de presentación</a:t>
            </a:r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s-MX" noProof="0" smtClean="0"/>
              <a:t>‹Nº›</a:t>
            </a:fld>
            <a:endParaRPr lang="es-MX" noProof="0"/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fecha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MX" noProof="0"/>
              <a:t>3/9/20XX</a:t>
            </a:r>
          </a:p>
        </p:txBody>
      </p:sp>
      <p:sp>
        <p:nvSpPr>
          <p:cNvPr id="3" name="Marcador de posición de pie de página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MX" noProof="0"/>
              <a:t>Título de presentación</a:t>
            </a:r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s-MX" noProof="0" smtClean="0"/>
              <a:t>‹Nº›</a:t>
            </a:fld>
            <a:endParaRPr lang="es-MX" noProof="0"/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MX" noProof="0"/>
              <a:t>Haz clic para modificar los estilos del texto maestro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4" name="Marcador de posición de texto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posición de fecha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MX" noProof="0"/>
              <a:t>3/9/20XX</a:t>
            </a:r>
          </a:p>
        </p:txBody>
      </p:sp>
      <p:sp>
        <p:nvSpPr>
          <p:cNvPr id="6" name="Marcador de posición de pie de página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MX" noProof="0"/>
              <a:t>Título de presentación</a:t>
            </a:r>
          </a:p>
        </p:txBody>
      </p:sp>
      <p:sp>
        <p:nvSpPr>
          <p:cNvPr id="7" name="Marcador de posición de número de diapositiva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s-MX" noProof="0" smtClean="0"/>
              <a:t>‹Nº›</a:t>
            </a:fld>
            <a:endParaRPr lang="es-MX" noProof="0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MX" noProof="0"/>
              <a:t>Haz clic en el ícono para agregar una imagen</a:t>
            </a:r>
          </a:p>
        </p:txBody>
      </p:sp>
      <p:sp>
        <p:nvSpPr>
          <p:cNvPr id="4" name="Marcador de posición de texto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posición de fecha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MX" noProof="0"/>
              <a:t>3/9/20XX</a:t>
            </a:r>
          </a:p>
        </p:txBody>
      </p:sp>
      <p:sp>
        <p:nvSpPr>
          <p:cNvPr id="6" name="Marcador de posición de pie de página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MX" noProof="0"/>
              <a:t>Título de presentación</a:t>
            </a:r>
          </a:p>
        </p:txBody>
      </p:sp>
      <p:sp>
        <p:nvSpPr>
          <p:cNvPr id="7" name="Marcador de posición de número de diapositiva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s-MX" noProof="0" smtClean="0"/>
              <a:t>‹Nº›</a:t>
            </a:fld>
            <a:endParaRPr lang="es-MX" noProof="0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 2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98448" y="594360"/>
            <a:ext cx="6272784" cy="2843784"/>
          </a:xfrm>
        </p:spPr>
        <p:txBody>
          <a:bodyPr rtlCol="0"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641848" y="4700016"/>
            <a:ext cx="5093208" cy="1197864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MX" noProof="0"/>
              <a:t>Haz clic para modificar el estilo de subtítulo del patrón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áfico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  <p:sp>
        <p:nvSpPr>
          <p:cNvPr id="21" name="Gráfico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  <p:sp>
        <p:nvSpPr>
          <p:cNvPr id="23" name="Gráfico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olo el títul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Marcador de posición de imagen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MX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rtlCol="0"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Título</a:t>
            </a:r>
          </a:p>
        </p:txBody>
      </p:sp>
      <p:sp>
        <p:nvSpPr>
          <p:cNvPr id="3" name="Marcador de posición de fech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3/9/20XX</a:t>
            </a:r>
          </a:p>
        </p:txBody>
      </p:sp>
      <p:sp>
        <p:nvSpPr>
          <p:cNvPr id="4" name="Marcador de posición de pie de página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Título de la presentación</a:t>
            </a:r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es-MX" noProof="0" smtClean="0"/>
              <a:pPr rtl="0"/>
              <a:t>‹Nº›</a:t>
            </a:fld>
            <a:endParaRPr lang="es-MX" noProof="0"/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arcador de posición de texto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02936" y="3127248"/>
            <a:ext cx="5833872" cy="3118104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MX" noProof="0"/>
              <a:t>Haz clic para modificar los estilos del texto maestro</a:t>
            </a:r>
          </a:p>
        </p:txBody>
      </p:sp>
      <p:sp>
        <p:nvSpPr>
          <p:cNvPr id="11" name="Gráfico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  <p:sp>
        <p:nvSpPr>
          <p:cNvPr id="13" name="Gráfico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  <p:sp>
        <p:nvSpPr>
          <p:cNvPr id="17" name="Gráfico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Marcador de posición de imagen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MX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rtlCol="0" anchor="b"/>
          <a:lstStyle>
            <a:lvl1pPr>
              <a:defRPr sz="5400"/>
            </a:lvl1pPr>
          </a:lstStyle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50392" y="2825496"/>
            <a:ext cx="6190488" cy="3346704"/>
          </a:xfrm>
        </p:spPr>
        <p:txBody>
          <a:bodyPr rtlCol="0"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 rtl="0"/>
            <a:r>
              <a:rPr lang="es-MX" noProof="0"/>
              <a:t>Haz clic para modificar los estilos del texto maestro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</p:txBody>
      </p:sp>
      <p:sp>
        <p:nvSpPr>
          <p:cNvPr id="4" name="Marcador de posición de fecha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es-MX" noProof="0"/>
              <a:t>3/9/20XX</a:t>
            </a:r>
          </a:p>
        </p:txBody>
      </p:sp>
      <p:sp>
        <p:nvSpPr>
          <p:cNvPr id="5" name="Marcador de posición de pie de página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 rtlCol="0"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es-MX" noProof="0"/>
              <a:t>Título de la presentación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es-MX" noProof="0" smtClean="0"/>
              <a:pPr rtl="0"/>
              <a:t>‹Nº›</a:t>
            </a:fld>
            <a:endParaRPr lang="es-MX" noProof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áfico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  <p:sp>
        <p:nvSpPr>
          <p:cNvPr id="19" name="Gráfico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cabezado de sección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463040"/>
            <a:ext cx="9144000" cy="2340864"/>
          </a:xfrm>
        </p:spPr>
        <p:txBody>
          <a:bodyPr rtlCol="0"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7048" y="3858768"/>
            <a:ext cx="9144000" cy="132588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MX" noProof="0"/>
              <a:t>Haz clic para modificar el estilo de subtítulo del patrón</a:t>
            </a:r>
          </a:p>
        </p:txBody>
      </p:sp>
      <p:sp>
        <p:nvSpPr>
          <p:cNvPr id="4" name="Gráfico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  <p:sp>
        <p:nvSpPr>
          <p:cNvPr id="5" name="Gráfico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  <p:sp>
        <p:nvSpPr>
          <p:cNvPr id="6" name="Gráfico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  <p:sp>
        <p:nvSpPr>
          <p:cNvPr id="7" name="Gráfico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  <p:sp>
        <p:nvSpPr>
          <p:cNvPr id="11" name="Gráfico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  <p:sp>
        <p:nvSpPr>
          <p:cNvPr id="13" name="Gráfico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5400"/>
            </a:lvl1pPr>
          </a:lstStyle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es-MX" noProof="0"/>
              <a:t>Haz clic para modificar los estilos del texto maestro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s-MX" noProof="0" smtClean="0"/>
              <a:t>‹Nº›</a:t>
            </a:fld>
            <a:endParaRPr lang="es-MX" noProof="0"/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del títul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3236976"/>
          </a:xfrm>
        </p:spPr>
        <p:txBody>
          <a:bodyPr rtlCol="0"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91655" y="4498848"/>
            <a:ext cx="4434835" cy="510474"/>
          </a:xfrm>
        </p:spPr>
        <p:txBody>
          <a:bodyPr rtlCol="0"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MX" noProof="0"/>
              <a:t>Haz clic para editar el estilo de subtítulo del patrón</a:t>
            </a:r>
          </a:p>
        </p:txBody>
      </p:sp>
      <p:sp>
        <p:nvSpPr>
          <p:cNvPr id="5" name="Marcador de posición de pie de página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es-MX" noProof="0"/>
              <a:t>Título de la presentación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es-MX" noProof="0" smtClean="0"/>
              <a:pPr rtl="0"/>
              <a:t>‹Nº›</a:t>
            </a:fld>
            <a:endParaRPr lang="es-MX" noProof="0"/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ángulo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/>
          </a:p>
        </p:txBody>
      </p:sp>
      <p:sp>
        <p:nvSpPr>
          <p:cNvPr id="13" name="Marcador de posición de imagen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ítulo y contenid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 rtlCol="0"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Título</a:t>
            </a:r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72" y="1825625"/>
            <a:ext cx="10771632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MX" noProof="0"/>
              <a:t>Haz clic para modificar los estilos del texto maestro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4" name="Marcador de posición de fecha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3/9/20XX</a:t>
            </a:r>
          </a:p>
        </p:txBody>
      </p:sp>
      <p:sp>
        <p:nvSpPr>
          <p:cNvPr id="5" name="Marcador de posición de pie de página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Título de la presentación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es-MX" noProof="0" smtClean="0"/>
              <a:pPr rtl="0"/>
              <a:t>‹Nº›</a:t>
            </a:fld>
            <a:endParaRPr lang="es-MX" noProof="0"/>
          </a:p>
        </p:txBody>
      </p:sp>
      <p:sp>
        <p:nvSpPr>
          <p:cNvPr id="9" name="Gráfico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  <p:sp>
        <p:nvSpPr>
          <p:cNvPr id="11" name="Gráfico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4752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s-MX" noProof="0"/>
              <a:t>Haz clic para modificar los estilos del texto maestro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4" name="Marcador de posición de contenido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784848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s-MX" noProof="0"/>
              <a:t>Haz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áfico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  <p:sp>
        <p:nvSpPr>
          <p:cNvPr id="12" name="Gráfico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  <p:sp>
        <p:nvSpPr>
          <p:cNvPr id="14" name="Gráfico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MX" noProof="0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4" name="Marcador de posición de fecha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s-MX" noProof="0"/>
              <a:t>3/9/20XX</a:t>
            </a:r>
          </a:p>
        </p:txBody>
      </p:sp>
      <p:sp>
        <p:nvSpPr>
          <p:cNvPr id="5" name="Marcador de posición de pie de página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s-MX" noProof="0"/>
              <a:t>Título de presentación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DA9DAA-006C-4F4B-980E-E3DF019B24E2}" type="slidenum">
              <a:rPr lang="es-MX" noProof="0" smtClean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igma.com/file/MTXdr2qHgrr9Dz10VxRjzV/Untitled?type=design&amp;node-id=1-9&amp;mode=design&amp;t=WkvH6G8KuY7Zx2Hb-0" TargetMode="Externa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MX" sz="4800" spc="400" dirty="0">
                <a:solidFill>
                  <a:schemeClr val="bg1"/>
                </a:solidFill>
              </a:rPr>
              <a:t>PROGRAMACIÓN WEB 2</a:t>
            </a:r>
            <a:endParaRPr lang="es-MX" sz="48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202545"/>
            <a:ext cx="5093208" cy="2382981"/>
          </a:xfrm>
        </p:spPr>
        <p:txBody>
          <a:bodyPr rtlCol="0">
            <a:normAutofit/>
          </a:bodyPr>
          <a:lstStyle/>
          <a:p>
            <a:pPr rtl="0"/>
            <a:r>
              <a:rPr lang="es-MX" sz="1800" dirty="0">
                <a:solidFill>
                  <a:schemeClr val="bg1"/>
                </a:solidFill>
              </a:rPr>
              <a:t>Presentado por:</a:t>
            </a:r>
          </a:p>
          <a:p>
            <a:r>
              <a:rPr lang="es-MX" sz="2000" dirty="0">
                <a:solidFill>
                  <a:schemeClr val="bg1"/>
                </a:solidFill>
              </a:rPr>
              <a:t>Gerardo Octavio Arias Hernández</a:t>
            </a:r>
          </a:p>
          <a:p>
            <a:r>
              <a:rPr lang="es-MX" sz="2000" dirty="0">
                <a:solidFill>
                  <a:schemeClr val="bg1"/>
                </a:solidFill>
              </a:rPr>
              <a:t>Josué Alonso Moncada Balderas</a:t>
            </a:r>
          </a:p>
          <a:p>
            <a:pPr rtl="0"/>
            <a:r>
              <a:rPr lang="es-MX" dirty="0"/>
              <a:t>Jan Anthony Ochoa </a:t>
            </a:r>
            <a:r>
              <a:rPr lang="es-MX" dirty="0" err="1"/>
              <a:t>Retta</a:t>
            </a:r>
            <a:endParaRPr lang="es-MX" dirty="0"/>
          </a:p>
          <a:p>
            <a:r>
              <a:rPr lang="es-MX" dirty="0"/>
              <a:t>Ian Brandon Palacios</a:t>
            </a:r>
          </a:p>
          <a:p>
            <a:r>
              <a:rPr lang="es-MX" sz="2000" dirty="0">
                <a:solidFill>
                  <a:schemeClr val="bg1"/>
                </a:solidFill>
              </a:rPr>
              <a:t>Eliam Rodríguez Pérez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883850-522C-1B61-3F30-6C655BC15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sz="5400" b="1" dirty="0">
                <a:solidFill>
                  <a:srgbClr val="FFFFFF"/>
                </a:solidFill>
              </a:rPr>
              <a:t>PROPUESTA DE MOCKUP</a:t>
            </a:r>
          </a:p>
        </p:txBody>
      </p:sp>
      <p:pic>
        <p:nvPicPr>
          <p:cNvPr id="4" name="Imagen 3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0977112B-512A-2B88-5B54-DE22B52BE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1129" y="1482999"/>
            <a:ext cx="7389741" cy="525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54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883850-522C-1B61-3F30-6C655BC15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sz="5400" b="1" dirty="0">
                <a:solidFill>
                  <a:srgbClr val="FFFFFF"/>
                </a:solidFill>
              </a:rPr>
              <a:t>PROPUESTA DE MOCKUP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896CFE2-11A0-1C8D-A6EC-A99D3999B3A8}"/>
              </a:ext>
            </a:extLst>
          </p:cNvPr>
          <p:cNvSpPr txBox="1"/>
          <p:nvPr/>
        </p:nvSpPr>
        <p:spPr>
          <a:xfrm>
            <a:off x="839788" y="2060020"/>
            <a:ext cx="1064586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300" u="sng" dirty="0">
                <a:solidFill>
                  <a:srgbClr val="FFFFFF"/>
                </a:solidFill>
                <a:hlinkClick r:id="rId2"/>
              </a:rPr>
              <a:t>https://www.figma.com/file/MTXdr2qHgrr9Dz10VxRjzV/Untitled?type=design&amp;node-id=1-9&amp;mode=design&amp;t=WkvH6G8KuY7Zx2Hb-0</a:t>
            </a:r>
            <a:endParaRPr lang="es-MX" sz="1300" u="sng" dirty="0">
              <a:solidFill>
                <a:srgbClr val="FFFFFF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0BC9081-6DC0-9D20-6D1C-65640D32A92A}"/>
              </a:ext>
            </a:extLst>
          </p:cNvPr>
          <p:cNvSpPr txBox="1"/>
          <p:nvPr/>
        </p:nvSpPr>
        <p:spPr>
          <a:xfrm>
            <a:off x="839788" y="1690688"/>
            <a:ext cx="3788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b="1" dirty="0">
                <a:solidFill>
                  <a:srgbClr val="FFFFFF"/>
                </a:solidFill>
              </a:rPr>
              <a:t>Diseño de las pantallas en </a:t>
            </a:r>
            <a:r>
              <a:rPr lang="es-MX" b="1" dirty="0" err="1">
                <a:solidFill>
                  <a:srgbClr val="FFFFFF"/>
                </a:solidFill>
              </a:rPr>
              <a:t>figma</a:t>
            </a:r>
            <a:r>
              <a:rPr lang="es-MX" b="1" dirty="0">
                <a:solidFill>
                  <a:srgbClr val="FFFFFF"/>
                </a:solidFill>
              </a:rPr>
              <a:t>:</a:t>
            </a:r>
          </a:p>
        </p:txBody>
      </p:sp>
      <p:sp>
        <p:nvSpPr>
          <p:cNvPr id="8" name="Marcador de posición de número de diapositiva 5">
            <a:extLst>
              <a:ext uri="{FF2B5EF4-FFF2-40B4-BE49-F238E27FC236}">
                <a16:creationId xmlns:a16="http://schemas.microsoft.com/office/drawing/2014/main" id="{C5D2BA40-B8BC-D6FD-D760-DE622DB71D81}"/>
              </a:ext>
            </a:extLst>
          </p:cNvPr>
          <p:cNvSpPr txBox="1">
            <a:spLocks/>
          </p:cNvSpPr>
          <p:nvPr/>
        </p:nvSpPr>
        <p:spPr>
          <a:xfrm>
            <a:off x="8644128" y="6270086"/>
            <a:ext cx="2743200" cy="365125"/>
          </a:xfrm>
          <a:prstGeom prst="rect">
            <a:avLst/>
          </a:prstGeom>
        </p:spPr>
        <p:txBody>
          <a:bodyPr rtlCol="0"/>
          <a:lstStyle>
            <a:defPPr rtl="0">
              <a:defRPr lang="es-mx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D8DA9DAA-006C-4F4B-980E-E3DF019B24E2}" type="slidenum">
              <a:rPr lang="es-MX" b="1" smtClean="0">
                <a:solidFill>
                  <a:srgbClr val="FFFFFF"/>
                </a:solidFill>
              </a:rPr>
              <a:pPr algn="r"/>
              <a:t>11</a:t>
            </a:fld>
            <a:endParaRPr lang="es-MX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2516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Marcador de posición de número de diapositiva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es-MX" smtClean="0"/>
              <a:pPr rtl="0"/>
              <a:t>12</a:t>
            </a:fld>
            <a:endParaRPr lang="es-MX"/>
          </a:p>
        </p:txBody>
      </p:sp>
      <p:pic>
        <p:nvPicPr>
          <p:cNvPr id="9" name="Marcador de posición de imagen 8" descr="montañas al atardecer">
            <a:extLst>
              <a:ext uri="{FF2B5EF4-FFF2-40B4-BE49-F238E27FC236}">
                <a16:creationId xmlns:a16="http://schemas.microsoft.com/office/drawing/2014/main" id="{C82DA925-978C-48A9-98AD-0653B7A3D2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t="41" b="41"/>
          <a:stretch/>
        </p:blipFill>
        <p:spPr/>
      </p:pic>
      <p:pic>
        <p:nvPicPr>
          <p:cNvPr id="11" name="Marcador de posición de imagen 10" descr="montañas al atardecer">
            <a:extLst>
              <a:ext uri="{FF2B5EF4-FFF2-40B4-BE49-F238E27FC236}">
                <a16:creationId xmlns:a16="http://schemas.microsoft.com/office/drawing/2014/main" id="{E63B7C3F-04A4-43F6-881D-FA11061CBAF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t="347" b="347"/>
          <a:stretch/>
        </p:blipFill>
        <p:spPr/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MX"/>
              <a:t>Gracias</a:t>
            </a:r>
          </a:p>
        </p:txBody>
      </p:sp>
      <p:pic>
        <p:nvPicPr>
          <p:cNvPr id="15" name="Marcador de posición de imagen 14" descr="montañas bajo el cielo justo antes del anochecer">
            <a:extLst>
              <a:ext uri="{FF2B5EF4-FFF2-40B4-BE49-F238E27FC236}">
                <a16:creationId xmlns:a16="http://schemas.microsoft.com/office/drawing/2014/main" id="{3D15FDC1-74B5-4FD8-BD17-0E2502C411A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5"/>
          <a:srcRect l="16" r="16"/>
          <a:stretch/>
        </p:blipFill>
        <p:spPr/>
      </p:pic>
      <p:pic>
        <p:nvPicPr>
          <p:cNvPr id="13" name="Marcador de posición de imagen 12" descr="montañas bajo un cielo nocturno justo antes del amanecer">
            <a:extLst>
              <a:ext uri="{FF2B5EF4-FFF2-40B4-BE49-F238E27FC236}">
                <a16:creationId xmlns:a16="http://schemas.microsoft.com/office/drawing/2014/main" id="{E02C4914-F076-4415-9C5D-A9BDB6CC61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6"/>
          <a:srcRect t="108" b="108"/>
          <a:stretch/>
        </p:blipFill>
        <p:spPr/>
      </p:pic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AD6617BD-BC82-6380-0CA2-D6A2B792DFAC}"/>
              </a:ext>
            </a:extLst>
          </p:cNvPr>
          <p:cNvGrpSpPr/>
          <p:nvPr/>
        </p:nvGrpSpPr>
        <p:grpSpPr>
          <a:xfrm>
            <a:off x="0" y="-571324"/>
            <a:ext cx="12192000" cy="8696824"/>
            <a:chOff x="0" y="-57150"/>
            <a:chExt cx="4903991" cy="869950"/>
          </a:xfrm>
        </p:grpSpPr>
        <p:sp>
          <p:nvSpPr>
            <p:cNvPr id="5" name="Freeform 3">
              <a:extLst>
                <a:ext uri="{FF2B5EF4-FFF2-40B4-BE49-F238E27FC236}">
                  <a16:creationId xmlns:a16="http://schemas.microsoft.com/office/drawing/2014/main" id="{6B719B97-954C-164D-A151-2F27FBBCAFEB}"/>
                </a:ext>
              </a:extLst>
            </p:cNvPr>
            <p:cNvSpPr/>
            <p:nvPr/>
          </p:nvSpPr>
          <p:spPr>
            <a:xfrm>
              <a:off x="0" y="0"/>
              <a:ext cx="4903991" cy="686011"/>
            </a:xfrm>
            <a:custGeom>
              <a:avLst/>
              <a:gdLst/>
              <a:ahLst/>
              <a:cxnLst/>
              <a:rect l="l" t="t" r="r" b="b"/>
              <a:pathLst>
                <a:path w="4903991" h="686011">
                  <a:moveTo>
                    <a:pt x="0" y="0"/>
                  </a:moveTo>
                  <a:lnTo>
                    <a:pt x="4903991" y="0"/>
                  </a:lnTo>
                  <a:lnTo>
                    <a:pt x="4903991" y="686011"/>
                  </a:lnTo>
                  <a:lnTo>
                    <a:pt x="0" y="686011"/>
                  </a:lnTo>
                  <a:close/>
                </a:path>
              </a:pathLst>
            </a:custGeom>
            <a:solidFill>
              <a:srgbClr val="F6F3EA"/>
            </a:solidFill>
            <a:ln>
              <a:noFill/>
            </a:ln>
          </p:spPr>
          <p:txBody>
            <a:bodyPr/>
            <a:lstStyle/>
            <a:p>
              <a:endParaRPr lang="es-MX"/>
            </a:p>
          </p:txBody>
        </p:sp>
        <p:sp>
          <p:nvSpPr>
            <p:cNvPr id="6" name="TextBox 4">
              <a:extLst>
                <a:ext uri="{FF2B5EF4-FFF2-40B4-BE49-F238E27FC236}">
                  <a16:creationId xmlns:a16="http://schemas.microsoft.com/office/drawing/2014/main" id="{3E9A2401-A639-D81C-AA7B-FDF5C8232BC2}"/>
                </a:ext>
              </a:extLst>
            </p:cNvPr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16200000">
            <a:off x="8727159" y="3371150"/>
            <a:ext cx="6272784" cy="412934"/>
          </a:xfrm>
        </p:spPr>
        <p:txBody>
          <a:bodyPr rtlCol="0">
            <a:normAutofit/>
          </a:bodyPr>
          <a:lstStyle/>
          <a:p>
            <a:pPr rtl="0"/>
            <a:r>
              <a:rPr lang="es-MX" sz="1800" spc="400" dirty="0">
                <a:solidFill>
                  <a:srgbClr val="1B192E"/>
                </a:solidFill>
              </a:rPr>
              <a:t>PROGRAMACIÓN WEB 2</a:t>
            </a:r>
            <a:endParaRPr lang="es-MX" sz="1800" dirty="0">
              <a:solidFill>
                <a:srgbClr val="1B192E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2B77930-E402-5A60-E6D4-33DD24674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9081" y="-445176"/>
            <a:ext cx="4967685" cy="3570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156B07B8-F084-9BAF-9A08-D1A6B7EE85A5}"/>
              </a:ext>
            </a:extLst>
          </p:cNvPr>
          <p:cNvSpPr/>
          <p:nvPr/>
        </p:nvSpPr>
        <p:spPr>
          <a:xfrm flipH="1">
            <a:off x="5652924" y="2440882"/>
            <a:ext cx="2977864" cy="2892468"/>
          </a:xfrm>
          <a:custGeom>
            <a:avLst/>
            <a:gdLst/>
            <a:ahLst/>
            <a:cxnLst/>
            <a:rect l="l" t="t" r="r" b="b"/>
            <a:pathLst>
              <a:path w="4361235" h="4433788">
                <a:moveTo>
                  <a:pt x="4361236" y="0"/>
                </a:moveTo>
                <a:lnTo>
                  <a:pt x="0" y="0"/>
                </a:lnTo>
                <a:lnTo>
                  <a:pt x="0" y="4433788"/>
                </a:lnTo>
                <a:lnTo>
                  <a:pt x="4361236" y="4433788"/>
                </a:lnTo>
                <a:lnTo>
                  <a:pt x="436123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137C24A1-27A7-25FE-BD5B-6A23CDA4545B}"/>
              </a:ext>
            </a:extLst>
          </p:cNvPr>
          <p:cNvSpPr/>
          <p:nvPr/>
        </p:nvSpPr>
        <p:spPr>
          <a:xfrm>
            <a:off x="3441290" y="2534189"/>
            <a:ext cx="2550510" cy="2799161"/>
          </a:xfrm>
          <a:custGeom>
            <a:avLst/>
            <a:gdLst/>
            <a:ahLst/>
            <a:cxnLst/>
            <a:rect l="l" t="t" r="r" b="b"/>
            <a:pathLst>
              <a:path w="3950102" h="4433788">
                <a:moveTo>
                  <a:pt x="0" y="0"/>
                </a:moveTo>
                <a:lnTo>
                  <a:pt x="3950102" y="0"/>
                </a:lnTo>
                <a:lnTo>
                  <a:pt x="3950102" y="4433788"/>
                </a:lnTo>
                <a:lnTo>
                  <a:pt x="0" y="443378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12" name="TextBox 15">
            <a:extLst>
              <a:ext uri="{FF2B5EF4-FFF2-40B4-BE49-F238E27FC236}">
                <a16:creationId xmlns:a16="http://schemas.microsoft.com/office/drawing/2014/main" id="{86C45B5B-3142-C4E8-7D2B-6FE5C0C2154C}"/>
              </a:ext>
            </a:extLst>
          </p:cNvPr>
          <p:cNvSpPr txBox="1"/>
          <p:nvPr/>
        </p:nvSpPr>
        <p:spPr>
          <a:xfrm>
            <a:off x="1263022" y="5797187"/>
            <a:ext cx="9665956" cy="4129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dirty="0">
                <a:solidFill>
                  <a:srgbClr val="42321F"/>
                </a:solidFill>
                <a:latin typeface="Barlow Medium"/>
              </a:rPr>
              <a:t>“Explora </a:t>
            </a:r>
            <a:r>
              <a:rPr lang="en-US" sz="2600" dirty="0" err="1">
                <a:solidFill>
                  <a:srgbClr val="42321F"/>
                </a:solidFill>
                <a:latin typeface="Barlow Medium"/>
              </a:rPr>
              <a:t>opiniones</a:t>
            </a:r>
            <a:r>
              <a:rPr lang="en-US" sz="2600" dirty="0">
                <a:solidFill>
                  <a:srgbClr val="42321F"/>
                </a:solidFill>
                <a:latin typeface="Barlow Medium"/>
              </a:rPr>
              <a:t>, </a:t>
            </a:r>
            <a:r>
              <a:rPr lang="en-US" sz="2600" dirty="0" err="1">
                <a:solidFill>
                  <a:srgbClr val="42321F"/>
                </a:solidFill>
                <a:latin typeface="Barlow Medium"/>
              </a:rPr>
              <a:t>forja</a:t>
            </a:r>
            <a:r>
              <a:rPr lang="en-US" sz="2600" dirty="0">
                <a:solidFill>
                  <a:srgbClr val="42321F"/>
                </a:solidFill>
                <a:latin typeface="Barlow Medium"/>
              </a:rPr>
              <a:t> </a:t>
            </a:r>
            <a:r>
              <a:rPr lang="en-US" sz="2600" dirty="0" err="1">
                <a:solidFill>
                  <a:srgbClr val="42321F"/>
                </a:solidFill>
                <a:latin typeface="Barlow Medium"/>
              </a:rPr>
              <a:t>conexiones</a:t>
            </a:r>
            <a:r>
              <a:rPr lang="en-US" sz="2600" dirty="0">
                <a:solidFill>
                  <a:srgbClr val="42321F"/>
                </a:solidFill>
                <a:latin typeface="Barlow Medium"/>
              </a:rPr>
              <a:t>”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44C356B2-33FC-1CD8-ED17-78DD57E15B44}"/>
              </a:ext>
            </a:extLst>
          </p:cNvPr>
          <p:cNvSpPr txBox="1">
            <a:spLocks/>
          </p:cNvSpPr>
          <p:nvPr/>
        </p:nvSpPr>
        <p:spPr>
          <a:xfrm rot="16200000">
            <a:off x="-2823842" y="544257"/>
            <a:ext cx="6272784" cy="4129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1800" spc="400" dirty="0">
                <a:solidFill>
                  <a:srgbClr val="1B192E"/>
                </a:solidFill>
              </a:rPr>
              <a:t>PROGRAMACIÓN WEB 2</a:t>
            </a:r>
            <a:endParaRPr lang="es-MX" sz="1800" dirty="0">
              <a:solidFill>
                <a:srgbClr val="1B192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5809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883850-522C-1B61-3F30-6C655BC15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sz="5400" b="1" dirty="0">
                <a:solidFill>
                  <a:srgbClr val="FFFFFF"/>
                </a:solidFill>
              </a:rPr>
              <a:t>PROPUESTA DE MOCKUP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DF42CAA-2992-2992-E1CA-393FF5EE0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893" y="1592423"/>
            <a:ext cx="10067778" cy="477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71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883850-522C-1B61-3F30-6C655BC15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sz="5400" b="1" dirty="0">
                <a:solidFill>
                  <a:srgbClr val="FFFFFF"/>
                </a:solidFill>
              </a:rPr>
              <a:t>PROPUESTA DE MOCKUP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47CF9B8-931F-B857-4E3C-BAECDA75C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671" y="1530757"/>
            <a:ext cx="9898966" cy="473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219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883850-522C-1B61-3F30-6C655BC15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sz="5400" b="1" dirty="0">
                <a:solidFill>
                  <a:srgbClr val="FFFFFF"/>
                </a:solidFill>
              </a:rPr>
              <a:t>PROPUESTA DE MOCKUP</a:t>
            </a:r>
          </a:p>
        </p:txBody>
      </p:sp>
      <p:pic>
        <p:nvPicPr>
          <p:cNvPr id="5" name="Imagen 4" descr="Interfaz de usuario gráfica, Aplicación, Teams&#10;&#10;Descripción generada automáticamente">
            <a:extLst>
              <a:ext uri="{FF2B5EF4-FFF2-40B4-BE49-F238E27FC236}">
                <a16:creationId xmlns:a16="http://schemas.microsoft.com/office/drawing/2014/main" id="{63A4AB9D-9C8D-6399-E434-BBA1968D2A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1130" y="1483001"/>
            <a:ext cx="7389739" cy="525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75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883850-522C-1B61-3F30-6C655BC15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sz="5400" b="1" dirty="0">
                <a:solidFill>
                  <a:srgbClr val="FFFFFF"/>
                </a:solidFill>
              </a:rPr>
              <a:t>PROPUESTA DE MOCKUP</a:t>
            </a:r>
          </a:p>
        </p:txBody>
      </p:sp>
      <p:pic>
        <p:nvPicPr>
          <p:cNvPr id="4" name="Imagen 3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B4BE21A1-84B7-C157-5996-008675A848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1130" y="1483001"/>
            <a:ext cx="7389740" cy="525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296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883850-522C-1B61-3F30-6C655BC15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sz="5400" b="1" dirty="0">
                <a:solidFill>
                  <a:srgbClr val="FFFFFF"/>
                </a:solidFill>
              </a:rPr>
              <a:t>PROPUESTA DE MOCKUP</a:t>
            </a:r>
          </a:p>
        </p:txBody>
      </p:sp>
      <p:pic>
        <p:nvPicPr>
          <p:cNvPr id="5" name="Imagen 4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17172BEB-A67B-C4CE-6413-9705A8ACB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1130" y="1482999"/>
            <a:ext cx="7389740" cy="525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534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883850-522C-1B61-3F30-6C655BC15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sz="5400" b="1" dirty="0">
                <a:solidFill>
                  <a:srgbClr val="FFFFFF"/>
                </a:solidFill>
              </a:rPr>
              <a:t>PROPUESTA DE MOCKUP</a:t>
            </a:r>
          </a:p>
        </p:txBody>
      </p:sp>
      <p:pic>
        <p:nvPicPr>
          <p:cNvPr id="4" name="Imagen 3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7C3EC976-C561-B621-6A44-66487FEB0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1130" y="1482999"/>
            <a:ext cx="7389740" cy="525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747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9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883850-522C-1B61-3F30-6C655BC15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sz="5400" b="1" dirty="0">
                <a:solidFill>
                  <a:srgbClr val="FFFFFF"/>
                </a:solidFill>
              </a:rPr>
              <a:t>PROPUESTA DE MOCKUP</a:t>
            </a:r>
          </a:p>
        </p:txBody>
      </p:sp>
      <p:pic>
        <p:nvPicPr>
          <p:cNvPr id="5" name="Imagen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AC7AE1B9-8D83-D8C3-D0DE-16A673515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1129" y="1482999"/>
            <a:ext cx="7389741" cy="525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900896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188_TF89338750_Win32" id="{99642FD9-2D40-4169-AF7A-B31F6C9CC1AE}" vid="{D727949C-CFAC-4660-B9F1-1FD59523C610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9919F73-B6C2-4A43-95E2-833EC48925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{71C88581-0001-4A38-ACEC-8D739AAA36F4}tf89338750_win32</Template>
  <TotalTime>1755</TotalTime>
  <Words>106</Words>
  <Application>Microsoft Office PowerPoint</Application>
  <PresentationFormat>Panorámica</PresentationFormat>
  <Paragraphs>27</Paragraphs>
  <Slides>12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Barlow Medium</vt:lpstr>
      <vt:lpstr>Calibri</vt:lpstr>
      <vt:lpstr>Univers</vt:lpstr>
      <vt:lpstr>GradientUnivers</vt:lpstr>
      <vt:lpstr>PROGRAMACIÓN WEB 2</vt:lpstr>
      <vt:lpstr>PROGRAMACIÓN WEB 2</vt:lpstr>
      <vt:lpstr>PROPUESTA DE MOCKUP</vt:lpstr>
      <vt:lpstr>PROPUESTA DE MOCKUP</vt:lpstr>
      <vt:lpstr>PROPUESTA DE MOCKUP</vt:lpstr>
      <vt:lpstr>PROPUESTA DE MOCKUP</vt:lpstr>
      <vt:lpstr>PROPUESTA DE MOCKUP</vt:lpstr>
      <vt:lpstr>PROPUESTA DE MOCKUP</vt:lpstr>
      <vt:lpstr>PROPUESTA DE MOCKUP</vt:lpstr>
      <vt:lpstr>PROPUESTA DE MOCKUP</vt:lpstr>
      <vt:lpstr>PROPUESTA DE MOCKUP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Orden del día</dc:title>
  <dc:creator>ELIAM RODRIGUEZ PEREZ</dc:creator>
  <cp:lastModifiedBy>ELIAM RODRIGUEZ PEREZ</cp:lastModifiedBy>
  <cp:revision>9</cp:revision>
  <dcterms:created xsi:type="dcterms:W3CDTF">2023-08-10T00:40:48Z</dcterms:created>
  <dcterms:modified xsi:type="dcterms:W3CDTF">2023-09-12T21:29:27Z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